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60"/>
    <p:restoredTop sz="94663"/>
  </p:normalViewPr>
  <p:slideViewPr>
    <p:cSldViewPr snapToGrid="0" snapToObjects="1" showGuides="1">
      <p:cViewPr varScale="1">
        <p:scale>
          <a:sx n="94" d="100"/>
          <a:sy n="94" d="100"/>
        </p:scale>
        <p:origin x="1032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30/03/2021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8722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30/03/2021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9514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30/03/2021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3606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30/03/2021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522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30/03/2021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7280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30/03/2021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358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30/03/2021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15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30/03/2021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9674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30/03/2021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669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30/03/2021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440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5994-DE47-2643-B6E7-A5F50EBEBDFE}" type="datetimeFigureOut">
              <a:rPr lang="fr-FR" smtClean="0"/>
              <a:t>30/03/2021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D69142-EBD6-5748-8C48-ACD54D34F4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470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25994-DE47-2643-B6E7-A5F50EBEBDFE}" type="datetimeFigureOut">
              <a:rPr lang="fr-FR" smtClean="0"/>
              <a:t>30/03/2021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69142-EBD6-5748-8C48-ACD54D34F4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15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FB6397F2-DD61-1848-AFC7-5468A636104E}"/>
              </a:ext>
            </a:extLst>
          </p:cNvPr>
          <p:cNvSpPr txBox="1"/>
          <p:nvPr/>
        </p:nvSpPr>
        <p:spPr>
          <a:xfrm>
            <a:off x="1352669" y="1038377"/>
            <a:ext cx="10296938" cy="5551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No overarching interpretation of such complex phenomenon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Not the result of FDR alone. Role of the New Dealers in complex networks of expertise and power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Part of a long process of reform of American economy and politics.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Yet suffered from both a strong and continuous opposition in Congress and internal ideological limitations (no clear economic doctrine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Establishment of a (limited) form of first “welfare state”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Hiragino Mincho Pro W3" panose="02020300000000000000" pitchFamily="18" charset="-128"/>
                <a:ea typeface="Hiragino Mincho Pro W3" panose="02020300000000000000" pitchFamily="18" charset="-128"/>
              </a:rPr>
              <a:t>Broker state arbitrating between groups, with vastly enlarged Executive power 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8A47F96-C9E5-6D4B-AF60-A1CDB4BB4E1D}"/>
              </a:ext>
            </a:extLst>
          </p:cNvPr>
          <p:cNvSpPr txBox="1"/>
          <p:nvPr/>
        </p:nvSpPr>
        <p:spPr>
          <a:xfrm>
            <a:off x="3392557" y="466852"/>
            <a:ext cx="60297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atin typeface="Hiragino Mincho Pro W3" charset="-128"/>
                <a:ea typeface="Hiragino Mincho Pro W3" charset="-128"/>
                <a:cs typeface="Hiragino Mincho Pro W3" charset="-128"/>
              </a:rPr>
              <a:t>The 1930s and the New Deal</a:t>
            </a:r>
            <a:br>
              <a:rPr lang="fr-FR" sz="2800" dirty="0">
                <a:latin typeface="Hiragino Mincho Pro W3" charset="-128"/>
                <a:ea typeface="Hiragino Mincho Pro W3" charset="-128"/>
                <a:cs typeface="Hiragino Mincho Pro W3" charset="-128"/>
              </a:rPr>
            </a:b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9189388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90</Words>
  <Application>Microsoft Macintosh PowerPoint</Application>
  <PresentationFormat>Grand écran</PresentationFormat>
  <Paragraphs>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Hiragino Mincho Pro W3</vt:lpstr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Kempf</dc:creator>
  <cp:lastModifiedBy>Jean Kempf</cp:lastModifiedBy>
  <cp:revision>17</cp:revision>
  <dcterms:created xsi:type="dcterms:W3CDTF">2017-01-31T17:13:28Z</dcterms:created>
  <dcterms:modified xsi:type="dcterms:W3CDTF">2021-03-30T07:59:56Z</dcterms:modified>
</cp:coreProperties>
</file>