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6"/>
    <p:restoredTop sz="94663"/>
  </p:normalViewPr>
  <p:slideViewPr>
    <p:cSldViewPr snapToGrid="0" snapToObjects="1" showGuides="1">
      <p:cViewPr varScale="1">
        <p:scale>
          <a:sx n="117" d="100"/>
          <a:sy n="117" d="100"/>
        </p:scale>
        <p:origin x="41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72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51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60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2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28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1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67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6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4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7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5994-DE47-2643-B6E7-A5F50EBEBDFE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1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31037" y="2794753"/>
            <a:ext cx="6546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>
                <a:latin typeface="Hiragino Mincho Pro W3" charset="-128"/>
                <a:ea typeface="Hiragino Mincho Pro W3" charset="-128"/>
                <a:cs typeface="Hiragino Mincho Pro W3" charset="-128"/>
              </a:rPr>
              <a:t>The 1930s and the New Deal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586133" y="2624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291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fr-FR" sz="3600" dirty="0">
                <a:latin typeface="Hiragino Mincho Pro W3" charset="-128"/>
                <a:ea typeface="Hiragino Mincho Pro W3" charset="-128"/>
                <a:cs typeface="Hiragino Mincho Pro W3" charset="-128"/>
              </a:rPr>
              <a:t>#1. </a:t>
            </a:r>
            <a:r>
              <a:rPr lang="fr-FR" sz="3600" b="1" dirty="0">
                <a:latin typeface="Hiragino Mincho Pro W3" charset="-128"/>
                <a:ea typeface="Hiragino Mincho Pro W3" charset="-128"/>
                <a:cs typeface="Hiragino Mincho Pro W3" charset="-128"/>
              </a:rPr>
              <a:t>The 1930s and the New Deal</a:t>
            </a:r>
            <a:br>
              <a:rPr lang="fr-FR" sz="3600" dirty="0">
                <a:latin typeface="Hiragino Mincho Pro W3" charset="-128"/>
                <a:ea typeface="Hiragino Mincho Pro W3" charset="-128"/>
                <a:cs typeface="Hiragino Mincho Pro W3" charset="-12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Hiragino Mincho Pro W3" charset="-128"/>
                <a:ea typeface="Hiragino Mincho Pro W3" charset="-128"/>
                <a:cs typeface="Hiragino Mincho Pro W3" charset="-128"/>
              </a:rPr>
              <a:t>Depression. 1929-1932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Causes</a:t>
            </a:r>
            <a:endParaRPr lang="fr-FR" dirty="0">
              <a:latin typeface="Hiragino Mincho Pro W3" charset="-128"/>
              <a:ea typeface="Hiragino Mincho Pro W3" charset="-128"/>
              <a:cs typeface="Hiragino Mincho Pro W3" charset="-128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fr-FR" dirty="0">
                <a:latin typeface="Hiragino Mincho Pro W3" charset="-128"/>
                <a:ea typeface="Hiragino Mincho Pro W3" charset="-128"/>
                <a:cs typeface="Hiragino Mincho Pro W3" charset="-128"/>
              </a:rPr>
              <a:t>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The first New Deal. 1932-1935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FDR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First measures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Opposition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The second New Deal. 1935-1937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Back to the common man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FDR and the financial world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Opposition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The End of the New Deal. 1937-1939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Culture in the 1930s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Interpreting the New Deal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772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B6397F2-DD61-1848-AFC7-5468A636104E}"/>
              </a:ext>
            </a:extLst>
          </p:cNvPr>
          <p:cNvSpPr txBox="1"/>
          <p:nvPr/>
        </p:nvSpPr>
        <p:spPr>
          <a:xfrm>
            <a:off x="1352669" y="1284041"/>
            <a:ext cx="10296938" cy="4997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No overarching interpretation of such complex phenomenon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Not the result of FDR alone. Role of the New Dealers in complex networks of expertise and power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Part of a long process of reform of American economy and politics.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Yet suffered from both a strong and continuous opposition in Congress and internal ideological limitations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Establishment of a form of “welfare state”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Broker state arbitrating between groups, with a vastly enlarged power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A47F96-C9E5-6D4B-AF60-A1CDB4BB4E1D}"/>
              </a:ext>
            </a:extLst>
          </p:cNvPr>
          <p:cNvSpPr txBox="1"/>
          <p:nvPr/>
        </p:nvSpPr>
        <p:spPr>
          <a:xfrm>
            <a:off x="3392557" y="466852"/>
            <a:ext cx="6029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Hiragino Mincho Pro W3" charset="-128"/>
                <a:ea typeface="Hiragino Mincho Pro W3" charset="-128"/>
                <a:cs typeface="Hiragino Mincho Pro W3" charset="-128"/>
              </a:rPr>
              <a:t>The 1930s and the New Deal</a:t>
            </a:r>
            <a:br>
              <a:rPr lang="fr-FR" sz="2800" dirty="0">
                <a:latin typeface="Hiragino Mincho Pro W3" charset="-128"/>
                <a:ea typeface="Hiragino Mincho Pro W3" charset="-128"/>
                <a:cs typeface="Hiragino Mincho Pro W3" charset="-128"/>
              </a:rPr>
            </a:b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189388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143</Words>
  <Application>Microsoft Macintosh PowerPoint</Application>
  <PresentationFormat>Grand écran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Hiragino Mincho Pro W3</vt:lpstr>
      <vt:lpstr>Arial</vt:lpstr>
      <vt:lpstr>Calibri</vt:lpstr>
      <vt:lpstr>Calibri Light</vt:lpstr>
      <vt:lpstr>Thème Office</vt:lpstr>
      <vt:lpstr>Présentation PowerPoint</vt:lpstr>
      <vt:lpstr>#1. The 1930s and the New Deal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Kempf</dc:creator>
  <cp:lastModifiedBy>Jean Kempf</cp:lastModifiedBy>
  <cp:revision>14</cp:revision>
  <dcterms:created xsi:type="dcterms:W3CDTF">2017-01-31T17:13:28Z</dcterms:created>
  <dcterms:modified xsi:type="dcterms:W3CDTF">2019-10-22T05:17:38Z</dcterms:modified>
</cp:coreProperties>
</file>