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61" r:id="rId5"/>
    <p:sldId id="265" r:id="rId6"/>
    <p:sldId id="262" r:id="rId7"/>
    <p:sldId id="263" r:id="rId8"/>
    <p:sldId id="259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43"/>
  </p:normalViewPr>
  <p:slideViewPr>
    <p:cSldViewPr snapToGrid="0" snapToObjects="1" showGuides="1">
      <p:cViewPr varScale="1">
        <p:scale>
          <a:sx n="118" d="100"/>
          <a:sy n="118" d="100"/>
        </p:scale>
        <p:origin x="224" y="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5994-DE47-2643-B6E7-A5F50EBEBDFE}" type="datetimeFigureOut">
              <a:rPr lang="fr-FR" smtClean="0"/>
              <a:t>11/04/2017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9142-EBD6-5748-8C48-ACD54D34F4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72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5994-DE47-2643-B6E7-A5F50EBEBDFE}" type="datetimeFigureOut">
              <a:rPr lang="fr-FR" smtClean="0"/>
              <a:t>11/04/2017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9142-EBD6-5748-8C48-ACD54D34F4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514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5994-DE47-2643-B6E7-A5F50EBEBDFE}" type="datetimeFigureOut">
              <a:rPr lang="fr-FR" smtClean="0"/>
              <a:t>11/04/2017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9142-EBD6-5748-8C48-ACD54D34F4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60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5994-DE47-2643-B6E7-A5F50EBEBDFE}" type="datetimeFigureOut">
              <a:rPr lang="fr-FR" smtClean="0"/>
              <a:t>11/04/2017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9142-EBD6-5748-8C48-ACD54D34F4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22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5994-DE47-2643-B6E7-A5F50EBEBDFE}" type="datetimeFigureOut">
              <a:rPr lang="fr-FR" smtClean="0"/>
              <a:t>11/04/2017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9142-EBD6-5748-8C48-ACD54D34F4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28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5994-DE47-2643-B6E7-A5F50EBEBDFE}" type="datetimeFigureOut">
              <a:rPr lang="fr-FR" smtClean="0"/>
              <a:t>11/04/2017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9142-EBD6-5748-8C48-ACD54D34F4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5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5994-DE47-2643-B6E7-A5F50EBEBDFE}" type="datetimeFigureOut">
              <a:rPr lang="fr-FR" smtClean="0"/>
              <a:t>11/04/2017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9142-EBD6-5748-8C48-ACD54D34F4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1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5994-DE47-2643-B6E7-A5F50EBEBDFE}" type="datetimeFigureOut">
              <a:rPr lang="fr-FR" smtClean="0"/>
              <a:t>11/04/2017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9142-EBD6-5748-8C48-ACD54D34F4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674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5994-DE47-2643-B6E7-A5F50EBEBDFE}" type="datetimeFigureOut">
              <a:rPr lang="fr-FR" smtClean="0"/>
              <a:t>11/04/2017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9142-EBD6-5748-8C48-ACD54D34F4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66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5994-DE47-2643-B6E7-A5F50EBEBDFE}" type="datetimeFigureOut">
              <a:rPr lang="fr-FR" smtClean="0"/>
              <a:t>11/04/2017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9142-EBD6-5748-8C48-ACD54D34F4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44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5994-DE47-2643-B6E7-A5F50EBEBDFE}" type="datetimeFigureOut">
              <a:rPr lang="fr-FR" smtClean="0"/>
              <a:t>11/04/2017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9142-EBD6-5748-8C48-ACD54D34F4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47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25994-DE47-2643-B6E7-A5F50EBEBDFE}" type="datetimeFigureOut">
              <a:rPr lang="fr-FR" smtClean="0"/>
              <a:t>11/04/2017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69142-EBD6-5748-8C48-ACD54D34F4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1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ushistoryscene.com/article/levittown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ushistoryscene.com/article/westsocialmovements/" TargetMode="External"/><Relationship Id="rId3" Type="http://schemas.openxmlformats.org/officeDocument/2006/relationships/hyperlink" Target="http://ushistoryscene.com/article/feminine-mystiqu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805528" y="2867328"/>
            <a:ext cx="2462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The 1950s</a:t>
            </a:r>
            <a:endParaRPr lang="fr-FR" sz="3600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586133" y="26246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291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61314" y="6150429"/>
            <a:ext cx="4405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hlinkClick r:id="rId2"/>
              </a:rPr>
              <a:t>http://ushistoryscene.com/article/levittown/</a:t>
            </a:r>
            <a:endParaRPr lang="fr-FR"/>
          </a:p>
        </p:txBody>
      </p:sp>
      <p:pic>
        <p:nvPicPr>
          <p:cNvPr id="1026" name="Picture 2" descr="http://ushistoryscene.com/wp-content/uploads/2015/03/Levittown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3" y="293915"/>
            <a:ext cx="5260783" cy="422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tp://www.teara.govt.nz/files/hero-25058-n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43" y="293915"/>
            <a:ext cx="609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70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tp://www.grayflannelsuit.net/blog/wp-content/uploads/2013/05/life-magazine_los-angeles-development-b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688" y="97972"/>
            <a:ext cx="4923676" cy="666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99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s Angeles Development Boom of the 195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627" y="141514"/>
            <a:ext cx="5536745" cy="637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416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ésultat de recherche d'images pour &quot;new kids on the block norman rockwell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85" y="1110343"/>
            <a:ext cx="59721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66847" y="5355772"/>
            <a:ext cx="8574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Norman Rockwell, New Kids in the Neighborhood, 1967 (Chicago Park Forest Community)</a:t>
            </a:r>
          </a:p>
        </p:txBody>
      </p:sp>
    </p:spTree>
    <p:extLst>
      <p:ext uri="{BB962C8B-B14F-4D97-AF65-F5344CB8AC3E}">
        <p14:creationId xmlns:p14="http://schemas.microsoft.com/office/powerpoint/2010/main" val="550336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man III, 1953 by Willem de Koo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2" y="262315"/>
            <a:ext cx="3668486" cy="521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197429" y="5856514"/>
            <a:ext cx="365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Woman III, William de Kooning, 1953</a:t>
            </a:r>
          </a:p>
        </p:txBody>
      </p:sp>
      <p:pic>
        <p:nvPicPr>
          <p:cNvPr id="4104" name="Picture 8" descr="ttps://alaintruong2014.files.wordpress.com/2014/11/11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825" y="262315"/>
            <a:ext cx="3958662" cy="526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402286" y="5856514"/>
            <a:ext cx="510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Mark Rothko, yellow orange yellow light orange1955</a:t>
            </a:r>
          </a:p>
        </p:txBody>
      </p:sp>
    </p:spTree>
    <p:extLst>
      <p:ext uri="{BB962C8B-B14F-4D97-AF65-F5344CB8AC3E}">
        <p14:creationId xmlns:p14="http://schemas.microsoft.com/office/powerpoint/2010/main" val="1367701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tps://d32dm0rphc51dk.cloudfront.net/YIAUNeqMfbQPtCjQts_JRA/lar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" y="261257"/>
            <a:ext cx="975360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872342" y="6357258"/>
            <a:ext cx="8878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Jackson Pollock, </a:t>
            </a:r>
            <a:r>
              <a:rPr lang="en-US" i="1"/>
              <a:t>Number 1, 1949</a:t>
            </a:r>
            <a:r>
              <a:rPr lang="en-US"/>
              <a:t>, 1949. Enamel and metallic paint on canvas, 160 × 259.1 cm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548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5008" y="2199305"/>
            <a:ext cx="5601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http://ushistoryscene.com/article/westsocialmovements/</a:t>
            </a:r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454538" y="3810390"/>
            <a:ext cx="5282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hlinkClick r:id="rId3"/>
              </a:rPr>
              <a:t>http://ushistoryscene.com/article/feminine-mystique/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7215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67</Words>
  <Application>Microsoft Macintosh PowerPoint</Application>
  <PresentationFormat>Grand écran</PresentationFormat>
  <Paragraphs>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Hiragino Mincho Pro W3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Kempf</dc:creator>
  <cp:lastModifiedBy>Jean Kempf</cp:lastModifiedBy>
  <cp:revision>31</cp:revision>
  <dcterms:created xsi:type="dcterms:W3CDTF">2017-01-31T17:13:28Z</dcterms:created>
  <dcterms:modified xsi:type="dcterms:W3CDTF">2017-04-11T15:42:07Z</dcterms:modified>
</cp:coreProperties>
</file>