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94522"/>
  </p:normalViewPr>
  <p:slideViewPr>
    <p:cSldViewPr snapToGrid="0" snapToObjects="1" showGuides="1">
      <p:cViewPr varScale="1">
        <p:scale>
          <a:sx n="117" d="100"/>
          <a:sy n="117" d="100"/>
        </p:scale>
        <p:origin x="240" y="16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72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51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60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2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28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5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1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67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66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44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7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5994-DE47-2643-B6E7-A5F50EBEBDF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1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98151" y="2794753"/>
            <a:ext cx="9212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>
                <a:latin typeface="Hiragino Mincho Pro W3" charset="-128"/>
                <a:ea typeface="Hiragino Mincho Pro W3" charset="-128"/>
                <a:cs typeface="Hiragino Mincho Pro W3" charset="-128"/>
              </a:rPr>
              <a:t>American culture and society. 1945-1960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586133" y="2624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291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fr-FR" sz="3600" dirty="0">
                <a:latin typeface="Hiragino Mincho Pro W3" charset="-128"/>
                <a:ea typeface="Hiragino Mincho Pro W3" charset="-128"/>
                <a:cs typeface="Hiragino Mincho Pro W3" charset="-128"/>
              </a:rPr>
              <a:t>American culture and society. 1945-1960</a:t>
            </a:r>
            <a:br>
              <a:rPr lang="fr-FR" sz="3600" dirty="0">
                <a:latin typeface="Hiragino Mincho Pro W3" charset="-128"/>
                <a:ea typeface="Hiragino Mincho Pro W3" charset="-128"/>
                <a:cs typeface="Hiragino Mincho Pro W3" charset="-12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Hiragino Mincho Pro W3" charset="-128"/>
                <a:ea typeface="Hiragino Mincho Pro W3" charset="-128"/>
                <a:cs typeface="Hiragino Mincho Pro W3" charset="-128"/>
              </a:rPr>
              <a:t>Prosperity . . .</a:t>
            </a:r>
            <a:r>
              <a:rPr lang="is-IS" dirty="0">
                <a:latin typeface="Hiragino Mincho Pro W3" charset="-128"/>
                <a:ea typeface="Hiragino Mincho Pro W3" charset="-128"/>
                <a:cs typeface="Hiragino Mincho Pro W3" charset="-128"/>
              </a:rPr>
              <a:t> again</a:t>
            </a:r>
            <a:endParaRPr lang="fr-FR" dirty="0">
              <a:latin typeface="Hiragino Mincho Pro W3" charset="-128"/>
              <a:ea typeface="Hiragino Mincho Pro W3" charset="-128"/>
              <a:cs typeface="Hiragino Mincho Pro W3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A post-industrial economy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Credit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Teens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Government</a:t>
            </a:r>
            <a:r>
              <a:rPr lang="fr-FR" dirty="0">
                <a:latin typeface="Hiragino Mincho Pro W3" charset="-128"/>
                <a:ea typeface="Hiragino Mincho Pro W3" charset="-128"/>
                <a:cs typeface="Hiragino Mincho Pro W3" charset="-128"/>
              </a:rPr>
              <a:t> intervention (</a:t>
            </a: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regulation</a:t>
            </a:r>
            <a:r>
              <a:rPr lang="fr-FR" dirty="0">
                <a:latin typeface="Hiragino Mincho Pro W3" charset="-128"/>
                <a:ea typeface="Hiragino Mincho Pro W3" charset="-128"/>
                <a:cs typeface="Hiragino Mincho Pro W3" charset="-128"/>
              </a:rPr>
              <a:t>, </a:t>
            </a: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investment</a:t>
            </a:r>
            <a:r>
              <a:rPr lang="fr-FR" dirty="0">
                <a:latin typeface="Hiragino Mincho Pro W3" charset="-128"/>
                <a:ea typeface="Hiragino Mincho Pro W3" charset="-128"/>
                <a:cs typeface="Hiragino Mincho Pro W3" charset="-128"/>
              </a:rPr>
              <a:t>, </a:t>
            </a: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insurance</a:t>
            </a:r>
            <a:r>
              <a:rPr lang="fr-FR" dirty="0">
                <a:latin typeface="Hiragino Mincho Pro W3" charset="-128"/>
                <a:ea typeface="Hiragino Mincho Pro W3" charset="-128"/>
                <a:cs typeface="Hiragino Mincho Pro W3" charset="-128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>
                <a:latin typeface="Hiragino Mincho Pro W3" charset="-128"/>
                <a:ea typeface="Hiragino Mincho Pro W3" charset="-128"/>
                <a:cs typeface="Hiragino Mincho Pro W3" charset="-128"/>
              </a:rPr>
              <a:t>« New </a:t>
            </a: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Industrial</a:t>
            </a:r>
            <a:r>
              <a:rPr lang="fr-FR" dirty="0">
                <a:latin typeface="Hiragino Mincho Pro W3" charset="-128"/>
                <a:ea typeface="Hiragino Mincho Pro W3" charset="-128"/>
                <a:cs typeface="Hiragino Mincho Pro W3" charset="-128"/>
              </a:rPr>
              <a:t> State »: structural and </a:t>
            </a: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sociological</a:t>
            </a:r>
            <a:r>
              <a:rPr lang="fr-FR" dirty="0">
                <a:latin typeface="Hiragino Mincho Pro W3" charset="-128"/>
                <a:ea typeface="Hiragino Mincho Pro W3" charset="-128"/>
                <a:cs typeface="Hiragino Mincho Pro W3" charset="-128"/>
              </a:rPr>
              <a:t> changes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A new geography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Cars / malls / suburbia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The « Sun Belt »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The cultural paradoxes of the age</a:t>
            </a:r>
          </a:p>
        </p:txBody>
      </p:sp>
    </p:spTree>
    <p:extLst>
      <p:ext uri="{BB962C8B-B14F-4D97-AF65-F5344CB8AC3E}">
        <p14:creationId xmlns:p14="http://schemas.microsoft.com/office/powerpoint/2010/main" val="66772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60</Words>
  <Application>Microsoft Macintosh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Hiragino Mincho Pro W3</vt:lpstr>
      <vt:lpstr>Arial</vt:lpstr>
      <vt:lpstr>Calibri</vt:lpstr>
      <vt:lpstr>Calibri Light</vt:lpstr>
      <vt:lpstr>Thème Office</vt:lpstr>
      <vt:lpstr>Présentation PowerPoint</vt:lpstr>
      <vt:lpstr>American culture and society. 1945-1960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Kempf</dc:creator>
  <cp:lastModifiedBy>Jean Kempf</cp:lastModifiedBy>
  <cp:revision>21</cp:revision>
  <dcterms:created xsi:type="dcterms:W3CDTF">2017-01-31T17:13:28Z</dcterms:created>
  <dcterms:modified xsi:type="dcterms:W3CDTF">2021-04-06T05:55:13Z</dcterms:modified>
</cp:coreProperties>
</file>