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60" r:id="rId3"/>
    <p:sldId id="258" r:id="rId4"/>
    <p:sldId id="259" r:id="rId5"/>
    <p:sldId id="261" r:id="rId6"/>
    <p:sldId id="262" r:id="rId7"/>
    <p:sldId id="275" r:id="rId8"/>
    <p:sldId id="267" r:id="rId9"/>
    <p:sldId id="266" r:id="rId10"/>
    <p:sldId id="268" r:id="rId11"/>
    <p:sldId id="270" r:id="rId12"/>
    <p:sldId id="271" r:id="rId13"/>
    <p:sldId id="272" r:id="rId14"/>
    <p:sldId id="273" r:id="rId15"/>
    <p:sldId id="274" r:id="rId16"/>
    <p:sldId id="276" r:id="rId17"/>
    <p:sldId id="269" r:id="rId18"/>
    <p:sldId id="263" r:id="rId19"/>
    <p:sldId id="265" r:id="rId20"/>
    <p:sldId id="264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594"/>
    <p:restoredTop sz="94655"/>
  </p:normalViewPr>
  <p:slideViewPr>
    <p:cSldViewPr snapToGrid="0" snapToObjects="1" showGuides="1">
      <p:cViewPr varScale="1">
        <p:scale>
          <a:sx n="94" d="100"/>
          <a:sy n="94" d="100"/>
        </p:scale>
        <p:origin x="888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8722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2522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172809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358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315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096747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4669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674406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55470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95145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360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525994-DE47-2643-B6E7-A5F50EBEBDFE}" type="datetimeFigureOut">
              <a:rPr lang="fr-FR" smtClean="0"/>
              <a:t>16/03/2021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D69142-EBD6-5748-8C48-ACD54D34F47B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215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if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iff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tif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microsoft.com/office/2007/relationships/hdphoto" Target="../media/hdphoto4.wdp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805528" y="2867328"/>
            <a:ext cx="24625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3600" dirty="0">
                <a:latin typeface="Hiragino Mincho Pro W3" charset="-128"/>
                <a:ea typeface="Hiragino Mincho Pro W3" charset="-128"/>
                <a:cs typeface="Hiragino Mincho Pro W3" charset="-128"/>
              </a:rPr>
              <a:t>The 1920s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7586133" y="262466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29174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8989" y="304561"/>
            <a:ext cx="8914016" cy="5910217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620004" y="6384108"/>
            <a:ext cx="4951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A movie theater, San Bernardino, CA, 1928</a:t>
            </a:r>
          </a:p>
        </p:txBody>
      </p:sp>
    </p:spTree>
    <p:extLst>
      <p:ext uri="{BB962C8B-B14F-4D97-AF65-F5344CB8AC3E}">
        <p14:creationId xmlns:p14="http://schemas.microsoft.com/office/powerpoint/2010/main" val="11867566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3511" y="254000"/>
            <a:ext cx="8604978" cy="592351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4622797" y="6333066"/>
            <a:ext cx="290175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000">
                <a:latin typeface="Hiragino Mincho Pro W3" charset="-128"/>
                <a:ea typeface="Hiragino Mincho Pro W3" charset="-128"/>
                <a:cs typeface="Hiragino Mincho Pro W3" charset="-128"/>
              </a:rPr>
              <a:t>A movie theater, 1920</a:t>
            </a:r>
          </a:p>
        </p:txBody>
      </p:sp>
    </p:spTree>
    <p:extLst>
      <p:ext uri="{BB962C8B-B14F-4D97-AF65-F5344CB8AC3E}">
        <p14:creationId xmlns:p14="http://schemas.microsoft.com/office/powerpoint/2010/main" val="1208016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3500" y="405884"/>
            <a:ext cx="6985000" cy="54737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Rectangle 2"/>
          <p:cNvSpPr/>
          <p:nvPr/>
        </p:nvSpPr>
        <p:spPr>
          <a:xfrm>
            <a:off x="4251586" y="6058985"/>
            <a:ext cx="36888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A movie theater, Houston, 1926</a:t>
            </a:r>
          </a:p>
        </p:txBody>
      </p:sp>
    </p:spTree>
    <p:extLst>
      <p:ext uri="{BB962C8B-B14F-4D97-AF65-F5344CB8AC3E}">
        <p14:creationId xmlns:p14="http://schemas.microsoft.com/office/powerpoint/2010/main" val="16639330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033" y="262466"/>
            <a:ext cx="3138876" cy="421640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3896" y="253999"/>
            <a:ext cx="3168650" cy="422486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56137" y="270933"/>
            <a:ext cx="4319441" cy="420793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932055" y="5259400"/>
            <a:ext cx="83279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Rudolph Valentino (1895-1926), Son of the Sheik (1926) with Vilma Banky</a:t>
            </a:r>
          </a:p>
        </p:txBody>
      </p:sp>
    </p:spTree>
    <p:extLst>
      <p:ext uri="{BB962C8B-B14F-4D97-AF65-F5344CB8AC3E}">
        <p14:creationId xmlns:p14="http://schemas.microsoft.com/office/powerpoint/2010/main" val="3327525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435" y="304800"/>
            <a:ext cx="4529965" cy="6054198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4343" y="304800"/>
            <a:ext cx="5156200" cy="54229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921567" y="5989666"/>
            <a:ext cx="27158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1923 (left), 1928 (right)</a:t>
            </a:r>
          </a:p>
        </p:txBody>
      </p:sp>
    </p:spTree>
    <p:extLst>
      <p:ext uri="{BB962C8B-B14F-4D97-AF65-F5344CB8AC3E}">
        <p14:creationId xmlns:p14="http://schemas.microsoft.com/office/powerpoint/2010/main" val="1344223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300" y="0"/>
            <a:ext cx="5348304" cy="6858000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745067" y="33528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1925</a:t>
            </a:r>
          </a:p>
        </p:txBody>
      </p:sp>
    </p:spTree>
    <p:extLst>
      <p:ext uri="{BB962C8B-B14F-4D97-AF65-F5344CB8AC3E}">
        <p14:creationId xmlns:p14="http://schemas.microsoft.com/office/powerpoint/2010/main" val="3326338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ésultat de recherche d'images pour &quot;flappers 1920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314" y="435429"/>
            <a:ext cx="5476875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tp://vintagedancer.com/wp-content/uploads/1920s-dresses-womens-hats-flapper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9142" y="3526972"/>
            <a:ext cx="3907971" cy="30872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tp://image.glamourdaze.com/2013/09/History-of-Womens-Fashion-1900-to-1919-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97086"/>
            <a:ext cx="4762500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ttps://i.ytimg.com/vi/tVqoUtvxSSI/hqdefault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5343" y="435429"/>
            <a:ext cx="3585028" cy="2688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2688772" y="6244912"/>
            <a:ext cx="979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Flappers</a:t>
            </a:r>
          </a:p>
        </p:txBody>
      </p:sp>
    </p:spTree>
    <p:extLst>
      <p:ext uri="{BB962C8B-B14F-4D97-AF65-F5344CB8AC3E}">
        <p14:creationId xmlns:p14="http://schemas.microsoft.com/office/powerpoint/2010/main" val="16973682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53227" y="6124607"/>
            <a:ext cx="90938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Dry (red), wet (blue), and mixed (yellow) counties in the United States, 2017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571750" y="1193800"/>
            <a:ext cx="7048500" cy="44704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572688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2492680" y="2782669"/>
            <a:ext cx="81043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600" b="1">
                <a:latin typeface="Hiragino Mincho Pro W3" charset="-128"/>
                <a:ea typeface="Hiragino Mincho Pro W3" charset="-128"/>
                <a:cs typeface="Hiragino Mincho Pro W3" charset="-128"/>
              </a:rPr>
              <a:t>Cartoons and ads from the 1920s</a:t>
            </a:r>
          </a:p>
        </p:txBody>
      </p:sp>
    </p:spTree>
    <p:extLst>
      <p:ext uri="{BB962C8B-B14F-4D97-AF65-F5344CB8AC3E}">
        <p14:creationId xmlns:p14="http://schemas.microsoft.com/office/powerpoint/2010/main" val="12761001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4900" y="0"/>
            <a:ext cx="4887883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48267" y="2726267"/>
            <a:ext cx="221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The New Yorker, 1927</a:t>
            </a:r>
          </a:p>
        </p:txBody>
      </p:sp>
    </p:spTree>
    <p:extLst>
      <p:ext uri="{BB962C8B-B14F-4D97-AF65-F5344CB8AC3E}">
        <p14:creationId xmlns:p14="http://schemas.microsoft.com/office/powerpoint/2010/main" val="17397967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916" y="347133"/>
            <a:ext cx="5271368" cy="3552444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4134" y="4301067"/>
            <a:ext cx="5887775" cy="1860804"/>
          </a:xfrm>
          <a:prstGeom prst="rect">
            <a:avLst/>
          </a:prstGeom>
        </p:spPr>
      </p:pic>
      <p:sp>
        <p:nvSpPr>
          <p:cNvPr id="4" name="ZoneTexte 3"/>
          <p:cNvSpPr txBox="1"/>
          <p:nvPr/>
        </p:nvSpPr>
        <p:spPr>
          <a:xfrm>
            <a:off x="6282267" y="1591733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1929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2980267" y="52324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1927</a:t>
            </a:r>
          </a:p>
        </p:txBody>
      </p:sp>
    </p:spTree>
    <p:extLst>
      <p:ext uri="{BB962C8B-B14F-4D97-AF65-F5344CB8AC3E}">
        <p14:creationId xmlns:p14="http://schemas.microsoft.com/office/powerpoint/2010/main" val="846244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3500" y="1270000"/>
            <a:ext cx="4435802" cy="4302251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90133" y="29972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1927</a:t>
            </a:r>
          </a:p>
        </p:txBody>
      </p:sp>
    </p:spTree>
    <p:extLst>
      <p:ext uri="{BB962C8B-B14F-4D97-AF65-F5344CB8AC3E}">
        <p14:creationId xmlns:p14="http://schemas.microsoft.com/office/powerpoint/2010/main" val="334368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1700" y="0"/>
            <a:ext cx="5298208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1405467" y="3183467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1922</a:t>
            </a:r>
          </a:p>
        </p:txBody>
      </p:sp>
    </p:spTree>
    <p:extLst>
      <p:ext uri="{BB962C8B-B14F-4D97-AF65-F5344CB8AC3E}">
        <p14:creationId xmlns:p14="http://schemas.microsoft.com/office/powerpoint/2010/main" val="27840131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5672" y="364066"/>
            <a:ext cx="3760655" cy="612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1423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0"/>
            <a:ext cx="5311338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ZoneTexte 2"/>
          <p:cNvSpPr txBox="1"/>
          <p:nvPr/>
        </p:nvSpPr>
        <p:spPr>
          <a:xfrm>
            <a:off x="829733" y="3302000"/>
            <a:ext cx="6527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1925</a:t>
            </a:r>
          </a:p>
        </p:txBody>
      </p:sp>
    </p:spTree>
    <p:extLst>
      <p:ext uri="{BB962C8B-B14F-4D97-AF65-F5344CB8AC3E}">
        <p14:creationId xmlns:p14="http://schemas.microsoft.com/office/powerpoint/2010/main" val="21721558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400" y="0"/>
            <a:ext cx="4770417" cy="6858000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999067" y="2895600"/>
            <a:ext cx="22172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/>
              <a:t>The New Yorker, 1925</a:t>
            </a:r>
          </a:p>
        </p:txBody>
      </p:sp>
    </p:spTree>
    <p:extLst>
      <p:ext uri="{BB962C8B-B14F-4D97-AF65-F5344CB8AC3E}">
        <p14:creationId xmlns:p14="http://schemas.microsoft.com/office/powerpoint/2010/main" val="4939037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2" y="169332"/>
            <a:ext cx="8068734" cy="605155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784844" y="6258465"/>
            <a:ext cx="66223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Wrigley building, 1924 (left), Chicago Tribune, 1925 (right)</a:t>
            </a:r>
          </a:p>
        </p:txBody>
      </p:sp>
    </p:spTree>
    <p:extLst>
      <p:ext uri="{BB962C8B-B14F-4D97-AF65-F5344CB8AC3E}">
        <p14:creationId xmlns:p14="http://schemas.microsoft.com/office/powerpoint/2010/main" val="122874458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350169" y="6207667"/>
            <a:ext cx="34916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Chrysler building, NYC (1930)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416" y="605367"/>
            <a:ext cx="6026150" cy="4017433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2405" y="639233"/>
            <a:ext cx="5500224" cy="366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709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149" y="210235"/>
            <a:ext cx="8221701" cy="606213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3166533" y="627236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fr-FR">
                <a:latin typeface="Hiragino Mincho Pro W3" charset="-128"/>
                <a:ea typeface="Hiragino Mincho Pro W3" charset="-128"/>
                <a:cs typeface="Hiragino Mincho Pro W3" charset="-128"/>
              </a:rPr>
              <a:t>Chrysler building, NYC (1930)</a:t>
            </a:r>
          </a:p>
        </p:txBody>
      </p:sp>
    </p:spTree>
    <p:extLst>
      <p:ext uri="{BB962C8B-B14F-4D97-AF65-F5344CB8AC3E}">
        <p14:creationId xmlns:p14="http://schemas.microsoft.com/office/powerpoint/2010/main" val="1980370348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118</Words>
  <Application>Microsoft Macintosh PowerPoint</Application>
  <PresentationFormat>Grand écran</PresentationFormat>
  <Paragraphs>20</Paragraphs>
  <Slides>20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5" baseType="lpstr">
      <vt:lpstr>Hiragino Mincho Pro W3</vt:lpstr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Jean Kempf</dc:creator>
  <cp:lastModifiedBy>Jean Kempf</cp:lastModifiedBy>
  <cp:revision>24</cp:revision>
  <dcterms:created xsi:type="dcterms:W3CDTF">2017-01-31T17:13:28Z</dcterms:created>
  <dcterms:modified xsi:type="dcterms:W3CDTF">2021-03-16T06:23:20Z</dcterms:modified>
</cp:coreProperties>
</file>