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4"/>
    <p:restoredTop sz="94522"/>
  </p:normalViewPr>
  <p:slideViewPr>
    <p:cSldViewPr snapToGrid="0" snapToObjects="1" showGuides="1">
      <p:cViewPr varScale="1">
        <p:scale>
          <a:sx n="117" d="100"/>
          <a:sy n="117" d="100"/>
        </p:scale>
        <p:origin x="240" y="16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06/04/2021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98151" y="2794753"/>
            <a:ext cx="9212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  <a:t>American culture and society. 1945-1960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586133" y="262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91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  <a:t>American culture and society. 1945-1960</a:t>
            </a:r>
            <a:b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Prosperity . . .</a:t>
            </a:r>
            <a:r>
              <a:rPr lang="is-IS" dirty="0">
                <a:latin typeface="Hiragino Mincho Pro W3" charset="-128"/>
                <a:ea typeface="Hiragino Mincho Pro W3" charset="-128"/>
                <a:cs typeface="Hiragino Mincho Pro W3" charset="-128"/>
              </a:rPr>
              <a:t> again</a:t>
            </a:r>
            <a:endParaRPr lang="fr-FR" dirty="0">
              <a:latin typeface="Hiragino Mincho Pro W3" charset="-128"/>
              <a:ea typeface="Hiragino Mincho Pro W3" charset="-128"/>
              <a:cs typeface="Hiragino Mincho Pro W3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A post-industrial economy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Credit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Teens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Government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 intervention (</a:t>
            </a: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regulation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, </a:t>
            </a: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investment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, </a:t>
            </a: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insurance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« New </a:t>
            </a: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Industrial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 State »: structural and </a:t>
            </a: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sociological</a:t>
            </a: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 changes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A new geography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Cars / malls / suburbia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The « Sun Belt »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The cultural paradoxes of the age</a:t>
            </a:r>
          </a:p>
        </p:txBody>
      </p:sp>
    </p:spTree>
    <p:extLst>
      <p:ext uri="{BB962C8B-B14F-4D97-AF65-F5344CB8AC3E}">
        <p14:creationId xmlns:p14="http://schemas.microsoft.com/office/powerpoint/2010/main" val="6677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60</Words>
  <Application>Microsoft Macintosh PowerPoint</Application>
  <PresentationFormat>Grand écran</PresentationFormat>
  <Paragraphs>12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Hiragino Mincho Pro W3</vt:lpstr>
      <vt:lpstr>Arial</vt:lpstr>
      <vt:lpstr>Calibri</vt:lpstr>
      <vt:lpstr>Calibri Light</vt:lpstr>
      <vt:lpstr>Thème Office</vt:lpstr>
      <vt:lpstr>Présentation PowerPoint</vt:lpstr>
      <vt:lpstr>American culture and society. 1945-1960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21</cp:revision>
  <dcterms:created xsi:type="dcterms:W3CDTF">2017-01-31T17:13:28Z</dcterms:created>
  <dcterms:modified xsi:type="dcterms:W3CDTF">2021-04-06T05:55:13Z</dcterms:modified>
</cp:coreProperties>
</file>