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58" r:id="rId4"/>
    <p:sldId id="259" r:id="rId5"/>
    <p:sldId id="266" r:id="rId6"/>
    <p:sldId id="263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46"/>
    <p:restoredTop sz="94662"/>
  </p:normalViewPr>
  <p:slideViewPr>
    <p:cSldViewPr snapToGrid="0" snapToObjects="1" showGuides="1">
      <p:cViewPr varScale="1">
        <p:scale>
          <a:sx n="76" d="100"/>
          <a:sy n="76" d="100"/>
        </p:scale>
        <p:origin x="200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9" d="100"/>
        <a:sy n="11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011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33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553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91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82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22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669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651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06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61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280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CB1E-3194-5A4E-9765-96F0C0926AEB}" type="datetimeFigureOut">
              <a:t>27/11/2017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0AA37-4D87-2D47-A33E-A2DDD85DC27B}" type="slidenum"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99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4.jpeg"/><Relationship Id="rId5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92680" y="2782669"/>
            <a:ext cx="8104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latin typeface="Hiragino Mincho Pro W3" charset="-128"/>
                <a:ea typeface="Hiragino Mincho Pro W3" charset="-128"/>
                <a:cs typeface="Hiragino Mincho Pro W3" charset="-128"/>
              </a:rPr>
              <a:t>Cartoons and ads from the 1920s</a:t>
            </a:r>
          </a:p>
        </p:txBody>
      </p:sp>
    </p:spTree>
    <p:extLst>
      <p:ext uri="{BB962C8B-B14F-4D97-AF65-F5344CB8AC3E}">
        <p14:creationId xmlns:p14="http://schemas.microsoft.com/office/powerpoint/2010/main" val="1478920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00" y="0"/>
            <a:ext cx="4770417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99067" y="2895600"/>
            <a:ext cx="221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The New Yorker, 1925</a:t>
            </a:r>
          </a:p>
        </p:txBody>
      </p:sp>
    </p:spTree>
    <p:extLst>
      <p:ext uri="{BB962C8B-B14F-4D97-AF65-F5344CB8AC3E}">
        <p14:creationId xmlns:p14="http://schemas.microsoft.com/office/powerpoint/2010/main" val="89334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900" y="0"/>
            <a:ext cx="4887883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48267" y="2726267"/>
            <a:ext cx="221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The New Yorker, 1927</a:t>
            </a:r>
          </a:p>
        </p:txBody>
      </p:sp>
    </p:spTree>
    <p:extLst>
      <p:ext uri="{BB962C8B-B14F-4D97-AF65-F5344CB8AC3E}">
        <p14:creationId xmlns:p14="http://schemas.microsoft.com/office/powerpoint/2010/main" val="1152344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16" y="347133"/>
            <a:ext cx="5271368" cy="355244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34" y="4301067"/>
            <a:ext cx="5887775" cy="186080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282267" y="159173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1929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980267" y="52324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1927</a:t>
            </a:r>
          </a:p>
        </p:txBody>
      </p:sp>
    </p:spTree>
    <p:extLst>
      <p:ext uri="{BB962C8B-B14F-4D97-AF65-F5344CB8AC3E}">
        <p14:creationId xmlns:p14="http://schemas.microsoft.com/office/powerpoint/2010/main" val="133651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0" y="1270000"/>
            <a:ext cx="4435802" cy="430225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90133" y="29972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1927</a:t>
            </a:r>
          </a:p>
        </p:txBody>
      </p:sp>
    </p:spTree>
    <p:extLst>
      <p:ext uri="{BB962C8B-B14F-4D97-AF65-F5344CB8AC3E}">
        <p14:creationId xmlns:p14="http://schemas.microsoft.com/office/powerpoint/2010/main" val="147006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00" y="0"/>
            <a:ext cx="5298208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05467" y="318346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1922</a:t>
            </a:r>
          </a:p>
        </p:txBody>
      </p:sp>
    </p:spTree>
    <p:extLst>
      <p:ext uri="{BB962C8B-B14F-4D97-AF65-F5344CB8AC3E}">
        <p14:creationId xmlns:p14="http://schemas.microsoft.com/office/powerpoint/2010/main" val="867898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672" y="364066"/>
            <a:ext cx="3760655" cy="612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28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0"/>
            <a:ext cx="5348304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45067" y="3352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1925</a:t>
            </a:r>
          </a:p>
        </p:txBody>
      </p:sp>
    </p:spTree>
    <p:extLst>
      <p:ext uri="{BB962C8B-B14F-4D97-AF65-F5344CB8AC3E}">
        <p14:creationId xmlns:p14="http://schemas.microsoft.com/office/powerpoint/2010/main" val="1680966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0"/>
            <a:ext cx="5311338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29733" y="33020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1925</a:t>
            </a:r>
          </a:p>
        </p:txBody>
      </p:sp>
    </p:spTree>
    <p:extLst>
      <p:ext uri="{BB962C8B-B14F-4D97-AF65-F5344CB8AC3E}">
        <p14:creationId xmlns:p14="http://schemas.microsoft.com/office/powerpoint/2010/main" val="11238227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</Words>
  <Application>Microsoft Macintosh PowerPoint</Application>
  <PresentationFormat>Grand écran</PresentationFormat>
  <Paragraphs>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Hiragino Mincho Pro W3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Kempf</dc:creator>
  <cp:lastModifiedBy>Jean Kempf</cp:lastModifiedBy>
  <cp:revision>6</cp:revision>
  <dcterms:created xsi:type="dcterms:W3CDTF">2017-02-28T19:49:51Z</dcterms:created>
  <dcterms:modified xsi:type="dcterms:W3CDTF">2017-11-27T14:43:03Z</dcterms:modified>
</cp:coreProperties>
</file>