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75" r:id="rId8"/>
    <p:sldId id="267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76" r:id="rId17"/>
    <p:sldId id="269" r:id="rId18"/>
    <p:sldId id="263" r:id="rId19"/>
    <p:sldId id="265" r:id="rId20"/>
    <p:sldId id="26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4"/>
    <p:restoredTop sz="94655"/>
  </p:normalViewPr>
  <p:slideViewPr>
    <p:cSldViewPr snapToGrid="0" snapToObjects="1" showGuides="1">
      <p:cViewPr varScale="1">
        <p:scale>
          <a:sx n="94" d="100"/>
          <a:sy n="94" d="100"/>
        </p:scale>
        <p:origin x="8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72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51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60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22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28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5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1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67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66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44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47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25994-DE47-2643-B6E7-A5F50EBEBDFE}" type="datetimeFigureOut">
              <a:rPr lang="fr-FR" smtClean="0"/>
              <a:t>16/03/2021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9142-EBD6-5748-8C48-ACD54D34F4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1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05528" y="2867328"/>
            <a:ext cx="246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latin typeface="Hiragino Mincho Pro W3" charset="-128"/>
                <a:ea typeface="Hiragino Mincho Pro W3" charset="-128"/>
                <a:cs typeface="Hiragino Mincho Pro W3" charset="-128"/>
              </a:rPr>
              <a:t>The 1920s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586133" y="2624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291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92680" y="2782669"/>
            <a:ext cx="810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>
                <a:latin typeface="Hiragino Mincho Pro W3" charset="-128"/>
                <a:ea typeface="Hiragino Mincho Pro W3" charset="-128"/>
                <a:cs typeface="Hiragino Mincho Pro W3" charset="-128"/>
              </a:rPr>
              <a:t>Cartoons and ads from the 1920s</a:t>
            </a:r>
          </a:p>
        </p:txBody>
      </p:sp>
    </p:spTree>
    <p:extLst>
      <p:ext uri="{BB962C8B-B14F-4D97-AF65-F5344CB8AC3E}">
        <p14:creationId xmlns:p14="http://schemas.microsoft.com/office/powerpoint/2010/main" val="127610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0"/>
            <a:ext cx="488788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48267" y="2726267"/>
            <a:ext cx="221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The New Yorker, 1927</a:t>
            </a:r>
          </a:p>
        </p:txBody>
      </p:sp>
    </p:spTree>
    <p:extLst>
      <p:ext uri="{BB962C8B-B14F-4D97-AF65-F5344CB8AC3E}">
        <p14:creationId xmlns:p14="http://schemas.microsoft.com/office/powerpoint/2010/main" val="173979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6" y="347133"/>
            <a:ext cx="5271368" cy="35524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4" y="4301067"/>
            <a:ext cx="5887775" cy="18608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82267" y="15917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1929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80267" y="5232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1927</a:t>
            </a:r>
          </a:p>
        </p:txBody>
      </p:sp>
    </p:spTree>
    <p:extLst>
      <p:ext uri="{BB962C8B-B14F-4D97-AF65-F5344CB8AC3E}">
        <p14:creationId xmlns:p14="http://schemas.microsoft.com/office/powerpoint/2010/main" val="84624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1270000"/>
            <a:ext cx="4435802" cy="43022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90133" y="2997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1927</a:t>
            </a:r>
          </a:p>
        </p:txBody>
      </p:sp>
    </p:spTree>
    <p:extLst>
      <p:ext uri="{BB962C8B-B14F-4D97-AF65-F5344CB8AC3E}">
        <p14:creationId xmlns:p14="http://schemas.microsoft.com/office/powerpoint/2010/main" val="33436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9820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05467" y="31834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1922</a:t>
            </a:r>
          </a:p>
        </p:txBody>
      </p:sp>
    </p:spTree>
    <p:extLst>
      <p:ext uri="{BB962C8B-B14F-4D97-AF65-F5344CB8AC3E}">
        <p14:creationId xmlns:p14="http://schemas.microsoft.com/office/powerpoint/2010/main" val="2784013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72" y="364066"/>
            <a:ext cx="3760655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42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1133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829733" y="3302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1925</a:t>
            </a:r>
          </a:p>
        </p:txBody>
      </p:sp>
    </p:spTree>
    <p:extLst>
      <p:ext uri="{BB962C8B-B14F-4D97-AF65-F5344CB8AC3E}">
        <p14:creationId xmlns:p14="http://schemas.microsoft.com/office/powerpoint/2010/main" val="217215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0"/>
            <a:ext cx="477041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99067" y="2895600"/>
            <a:ext cx="221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The New Yorker, 1925</a:t>
            </a:r>
          </a:p>
        </p:txBody>
      </p:sp>
    </p:spTree>
    <p:extLst>
      <p:ext uri="{BB962C8B-B14F-4D97-AF65-F5344CB8AC3E}">
        <p14:creationId xmlns:p14="http://schemas.microsoft.com/office/powerpoint/2010/main" val="493903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2" y="169332"/>
            <a:ext cx="8068734" cy="6051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4844" y="6258465"/>
            <a:ext cx="662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Wrigley building, 1924 (left), Chicago Tribune, 1925 (right)</a:t>
            </a:r>
          </a:p>
        </p:txBody>
      </p:sp>
    </p:spTree>
    <p:extLst>
      <p:ext uri="{BB962C8B-B14F-4D97-AF65-F5344CB8AC3E}">
        <p14:creationId xmlns:p14="http://schemas.microsoft.com/office/powerpoint/2010/main" val="1228744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0169" y="6207667"/>
            <a:ext cx="349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Chrysler building, NYC (1930)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6" y="605367"/>
            <a:ext cx="6026150" cy="40174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5" y="639233"/>
            <a:ext cx="5500224" cy="36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89" y="304561"/>
            <a:ext cx="8914016" cy="5910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20004" y="6384108"/>
            <a:ext cx="4951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A movie theater, San Bernardino, CA, 1928</a:t>
            </a:r>
          </a:p>
        </p:txBody>
      </p:sp>
    </p:spTree>
    <p:extLst>
      <p:ext uri="{BB962C8B-B14F-4D97-AF65-F5344CB8AC3E}">
        <p14:creationId xmlns:p14="http://schemas.microsoft.com/office/powerpoint/2010/main" val="1186756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149" y="210235"/>
            <a:ext cx="8221701" cy="6062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166533" y="62723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Chrysler building, NYC (1930)</a:t>
            </a:r>
          </a:p>
        </p:txBody>
      </p:sp>
    </p:spTree>
    <p:extLst>
      <p:ext uri="{BB962C8B-B14F-4D97-AF65-F5344CB8AC3E}">
        <p14:creationId xmlns:p14="http://schemas.microsoft.com/office/powerpoint/2010/main" val="198037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11" y="254000"/>
            <a:ext cx="8604978" cy="592351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22797" y="6333066"/>
            <a:ext cx="290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>
                <a:latin typeface="Hiragino Mincho Pro W3" charset="-128"/>
                <a:ea typeface="Hiragino Mincho Pro W3" charset="-128"/>
                <a:cs typeface="Hiragino Mincho Pro W3" charset="-128"/>
              </a:rPr>
              <a:t>A movie theater, 1920</a:t>
            </a:r>
          </a:p>
        </p:txBody>
      </p:sp>
    </p:spTree>
    <p:extLst>
      <p:ext uri="{BB962C8B-B14F-4D97-AF65-F5344CB8AC3E}">
        <p14:creationId xmlns:p14="http://schemas.microsoft.com/office/powerpoint/2010/main" val="120801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405884"/>
            <a:ext cx="6985000" cy="5473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251586" y="6058985"/>
            <a:ext cx="3688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A movie theater, Houston, 1926</a:t>
            </a:r>
          </a:p>
        </p:txBody>
      </p:sp>
    </p:spTree>
    <p:extLst>
      <p:ext uri="{BB962C8B-B14F-4D97-AF65-F5344CB8AC3E}">
        <p14:creationId xmlns:p14="http://schemas.microsoft.com/office/powerpoint/2010/main" val="166393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3" y="262466"/>
            <a:ext cx="3138876" cy="4216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896" y="253999"/>
            <a:ext cx="3168650" cy="42248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137" y="270933"/>
            <a:ext cx="4319441" cy="4207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2055" y="5259400"/>
            <a:ext cx="8327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Rudolph Valentino (1895-1926), Son of the Sheik (1926) with Vilma Banky</a:t>
            </a:r>
          </a:p>
        </p:txBody>
      </p:sp>
    </p:spTree>
    <p:extLst>
      <p:ext uri="{BB962C8B-B14F-4D97-AF65-F5344CB8AC3E}">
        <p14:creationId xmlns:p14="http://schemas.microsoft.com/office/powerpoint/2010/main" val="332752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35" y="304800"/>
            <a:ext cx="4529965" cy="605419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343" y="304800"/>
            <a:ext cx="5156200" cy="5422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21567" y="5989666"/>
            <a:ext cx="271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1923 (left), 1928 (right)</a:t>
            </a:r>
          </a:p>
        </p:txBody>
      </p:sp>
    </p:spTree>
    <p:extLst>
      <p:ext uri="{BB962C8B-B14F-4D97-AF65-F5344CB8AC3E}">
        <p14:creationId xmlns:p14="http://schemas.microsoft.com/office/powerpoint/2010/main" val="134422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0"/>
            <a:ext cx="5348304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45067" y="33528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1925</a:t>
            </a:r>
          </a:p>
        </p:txBody>
      </p:sp>
    </p:spTree>
    <p:extLst>
      <p:ext uri="{BB962C8B-B14F-4D97-AF65-F5344CB8AC3E}">
        <p14:creationId xmlns:p14="http://schemas.microsoft.com/office/powerpoint/2010/main" val="332633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ésultat de recherche d'images pour &quot;flappers 1920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435429"/>
            <a:ext cx="54768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://vintagedancer.com/wp-content/uploads/1920s-dresses-womens-hats-flapp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2" y="3526972"/>
            <a:ext cx="3907971" cy="308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tp://image.glamourdaze.com/2013/09/History-of-Womens-Fashion-1900-to-1919-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97086"/>
            <a:ext cx="4762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tps://i.ytimg.com/vi/tVqoUtvxSSI/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435429"/>
            <a:ext cx="3585028" cy="26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88772" y="6244912"/>
            <a:ext cx="979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Flappers</a:t>
            </a:r>
          </a:p>
        </p:txBody>
      </p:sp>
    </p:spTree>
    <p:extLst>
      <p:ext uri="{BB962C8B-B14F-4D97-AF65-F5344CB8AC3E}">
        <p14:creationId xmlns:p14="http://schemas.microsoft.com/office/powerpoint/2010/main" val="169736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3227" y="6124607"/>
            <a:ext cx="9093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latin typeface="Hiragino Mincho Pro W3" charset="-128"/>
                <a:ea typeface="Hiragino Mincho Pro W3" charset="-128"/>
                <a:cs typeface="Hiragino Mincho Pro W3" charset="-128"/>
              </a:rPr>
              <a:t>Dry (red), wet (blue), and mixed (yellow) counties in the United States, 2017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750" y="1193800"/>
            <a:ext cx="7048500" cy="447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72688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118</Words>
  <Application>Microsoft Macintosh PowerPoint</Application>
  <PresentationFormat>Grand écran</PresentationFormat>
  <Paragraphs>20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Hiragino Mincho Pro W3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Kempf</dc:creator>
  <cp:lastModifiedBy>Jean Kempf</cp:lastModifiedBy>
  <cp:revision>24</cp:revision>
  <dcterms:created xsi:type="dcterms:W3CDTF">2017-01-31T17:13:28Z</dcterms:created>
  <dcterms:modified xsi:type="dcterms:W3CDTF">2021-03-16T06:23:20Z</dcterms:modified>
</cp:coreProperties>
</file>