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0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/>
    <p:restoredTop sz="94586"/>
  </p:normalViewPr>
  <p:slideViewPr>
    <p:cSldViewPr snapToGrid="0" snapToObjects="1" showGuides="1">
      <p:cViewPr varScale="1">
        <p:scale>
          <a:sx n="102" d="100"/>
          <a:sy n="102" d="100"/>
        </p:scale>
        <p:origin x="208" y="184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5994-DE47-2643-B6E7-A5F50EBEBDFE}" type="datetimeFigureOut">
              <a:rPr lang="fr-FR" smtClean="0"/>
              <a:t>12/04/2017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142-EBD6-5748-8C48-ACD54D34F47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8722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5994-DE47-2643-B6E7-A5F50EBEBDFE}" type="datetimeFigureOut">
              <a:rPr lang="fr-FR" smtClean="0"/>
              <a:t>12/04/2017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142-EBD6-5748-8C48-ACD54D34F47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9514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5994-DE47-2643-B6E7-A5F50EBEBDFE}" type="datetimeFigureOut">
              <a:rPr lang="fr-FR" smtClean="0"/>
              <a:t>12/04/2017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142-EBD6-5748-8C48-ACD54D34F47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3606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5994-DE47-2643-B6E7-A5F50EBEBDFE}" type="datetimeFigureOut">
              <a:rPr lang="fr-FR" smtClean="0"/>
              <a:t>12/04/2017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142-EBD6-5748-8C48-ACD54D34F47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5225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5994-DE47-2643-B6E7-A5F50EBEBDFE}" type="datetimeFigureOut">
              <a:rPr lang="fr-FR" smtClean="0"/>
              <a:t>12/04/2017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142-EBD6-5748-8C48-ACD54D34F47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7280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5994-DE47-2643-B6E7-A5F50EBEBDFE}" type="datetimeFigureOut">
              <a:rPr lang="fr-FR" smtClean="0"/>
              <a:t>12/04/2017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142-EBD6-5748-8C48-ACD54D34F47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358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5994-DE47-2643-B6E7-A5F50EBEBDFE}" type="datetimeFigureOut">
              <a:rPr lang="fr-FR" smtClean="0"/>
              <a:t>12/04/2017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142-EBD6-5748-8C48-ACD54D34F47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15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5994-DE47-2643-B6E7-A5F50EBEBDFE}" type="datetimeFigureOut">
              <a:rPr lang="fr-FR" smtClean="0"/>
              <a:t>12/04/2017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142-EBD6-5748-8C48-ACD54D34F47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9674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5994-DE47-2643-B6E7-A5F50EBEBDFE}" type="datetimeFigureOut">
              <a:rPr lang="fr-FR" smtClean="0"/>
              <a:t>12/04/2017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142-EBD6-5748-8C48-ACD54D34F47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669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5994-DE47-2643-B6E7-A5F50EBEBDFE}" type="datetimeFigureOut">
              <a:rPr lang="fr-FR" smtClean="0"/>
              <a:t>12/04/2017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142-EBD6-5748-8C48-ACD54D34F47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7440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5994-DE47-2643-B6E7-A5F50EBEBDFE}" type="datetimeFigureOut">
              <a:rPr lang="fr-FR" smtClean="0"/>
              <a:t>12/04/2017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142-EBD6-5748-8C48-ACD54D34F47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5470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25994-DE47-2643-B6E7-A5F50EBEBDFE}" type="datetimeFigureOut">
              <a:rPr lang="fr-FR" smtClean="0"/>
              <a:t>12/04/2017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69142-EBD6-5748-8C48-ACD54D34F47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215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843076" y="2794753"/>
            <a:ext cx="65229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3600" dirty="0" smtClean="0">
                <a:latin typeface="Hiragino Mincho Pro W3" charset="-128"/>
                <a:ea typeface="Hiragino Mincho Pro W3" charset="-128"/>
                <a:cs typeface="Hiragino Mincho Pro W3" charset="-128"/>
              </a:rPr>
              <a:t>The United States.1960-1975</a:t>
            </a:r>
            <a:endParaRPr lang="fr-FR" sz="3600" dirty="0">
              <a:latin typeface="Hiragino Mincho Pro W3" charset="-128"/>
              <a:ea typeface="Hiragino Mincho Pro W3" charset="-128"/>
              <a:cs typeface="Hiragino Mincho Pro W3" charset="-128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7586133" y="262466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9291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600" dirty="0">
                <a:latin typeface="Hiragino Mincho Pro W3" charset="-128"/>
                <a:ea typeface="Hiragino Mincho Pro W3" charset="-128"/>
                <a:cs typeface="Hiragino Mincho Pro W3" charset="-128"/>
              </a:rPr>
              <a:t>The United States.1960-1975</a:t>
            </a:r>
            <a:endParaRPr lang="fr-FR" sz="3600" dirty="0">
              <a:latin typeface="Hiragino Mincho Pro W3" charset="-128"/>
              <a:ea typeface="Hiragino Mincho Pro W3" charset="-128"/>
              <a:cs typeface="Hiragino Mincho Pro W3" charset="-12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dirty="0" smtClean="0">
                <a:latin typeface="Hiragino Mincho Pro W3" charset="-128"/>
                <a:ea typeface="Hiragino Mincho Pro W3" charset="-128"/>
                <a:cs typeface="Hiragino Mincho Pro W3" charset="-128"/>
              </a:rPr>
              <a:t>The dream of the « Great Society »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err="1" smtClean="0">
                <a:latin typeface="Hiragino Mincho Pro W3" charset="-128"/>
                <a:ea typeface="Hiragino Mincho Pro W3" charset="-128"/>
                <a:cs typeface="Hiragino Mincho Pro W3" charset="-128"/>
              </a:rPr>
              <a:t>The Vietnam effect</a:t>
            </a:r>
            <a:endParaRPr lang="fr-FR" dirty="0" err="1">
              <a:latin typeface="Hiragino Mincho Pro W3" charset="-128"/>
              <a:ea typeface="Hiragino Mincho Pro W3" charset="-128"/>
              <a:cs typeface="Hiragino Mincho Pro W3" charset="-128"/>
            </a:endParaRPr>
          </a:p>
          <a:p>
            <a:pPr marL="514350" indent="-514350">
              <a:buFont typeface="+mj-lt"/>
              <a:buAutoNum type="arabicPeriod"/>
            </a:pPr>
            <a:r>
              <a:rPr lang="fr-FR" dirty="0" err="1">
                <a:latin typeface="Hiragino Mincho Pro W3" charset="-128"/>
                <a:ea typeface="Hiragino Mincho Pro W3" charset="-128"/>
                <a:cs typeface="Hiragino Mincho Pro W3" charset="-128"/>
              </a:rPr>
              <a:t>Progress for the Black minority »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err="1">
                <a:latin typeface="Hiragino Mincho Pro W3" charset="-128"/>
                <a:ea typeface="Hiragino Mincho Pro W3" charset="-128"/>
                <a:cs typeface="Hiragino Mincho Pro W3" charset="-128"/>
              </a:rPr>
              <a:t>Domestic tensions and counterculture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err="1">
                <a:latin typeface="Hiragino Mincho Pro W3" charset="-128"/>
                <a:ea typeface="Hiragino Mincho Pro W3" charset="-128"/>
                <a:cs typeface="Hiragino Mincho Pro W3" charset="-128"/>
              </a:rPr>
              <a:t>Backlash and the end of « the dream »</a:t>
            </a:r>
            <a:endParaRPr lang="fr-FR" dirty="0" err="1">
              <a:latin typeface="Hiragino Mincho Pro W3" charset="-128"/>
              <a:ea typeface="Hiragino Mincho Pro W3" charset="-128"/>
              <a:cs typeface="Hiragino Mincho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67726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11</Words>
  <Application>Microsoft Macintosh PowerPoint</Application>
  <PresentationFormat>Grand écran</PresentationFormat>
  <Paragraphs>7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Calibri</vt:lpstr>
      <vt:lpstr>Calibri Light</vt:lpstr>
      <vt:lpstr>Hiragino Mincho Pro W3</vt:lpstr>
      <vt:lpstr>Arial</vt:lpstr>
      <vt:lpstr>Thème Office</vt:lpstr>
      <vt:lpstr>Présentation PowerPoint</vt:lpstr>
      <vt:lpstr>The United States.1960-1975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 Kempf</dc:creator>
  <cp:lastModifiedBy>Jean Kempf</cp:lastModifiedBy>
  <cp:revision>16</cp:revision>
  <dcterms:created xsi:type="dcterms:W3CDTF">2017-01-31T17:13:28Z</dcterms:created>
  <dcterms:modified xsi:type="dcterms:W3CDTF">2017-04-12T05:40:31Z</dcterms:modified>
</cp:coreProperties>
</file>