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2" r:id="rId4"/>
    <p:sldId id="263" r:id="rId5"/>
    <p:sldId id="296" r:id="rId6"/>
    <p:sldId id="298" r:id="rId7"/>
    <p:sldId id="299" r:id="rId8"/>
    <p:sldId id="300" r:id="rId9"/>
    <p:sldId id="270" r:id="rId10"/>
    <p:sldId id="271" r:id="rId11"/>
    <p:sldId id="301" r:id="rId12"/>
    <p:sldId id="273" r:id="rId13"/>
    <p:sldId id="274" r:id="rId14"/>
    <p:sldId id="276" r:id="rId15"/>
    <p:sldId id="260" r:id="rId16"/>
    <p:sldId id="261" r:id="rId17"/>
    <p:sldId id="280" r:id="rId18"/>
    <p:sldId id="289" r:id="rId19"/>
    <p:sldId id="290" r:id="rId20"/>
    <p:sldId id="291" r:id="rId21"/>
    <p:sldId id="292" r:id="rId22"/>
    <p:sldId id="293" r:id="rId23"/>
    <p:sldId id="294" r:id="rId24"/>
    <p:sldId id="295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7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38"/>
    <p:restoredTop sz="94662"/>
  </p:normalViewPr>
  <p:slideViewPr>
    <p:cSldViewPr snapToGrid="0" snapToObjects="1">
      <p:cViewPr varScale="1">
        <p:scale>
          <a:sx n="104" d="100"/>
          <a:sy n="104" d="100"/>
        </p:scale>
        <p:origin x="1136" y="192"/>
      </p:cViewPr>
      <p:guideLst>
        <p:guide orient="horz" pos="2160"/>
        <p:guide pos="297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34617-DDC7-914D-A4C0-2954FE59838C}" type="datetimeFigureOut">
              <a:t>07/02/2017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D8ED-D50E-D042-9BBB-5D770BE6F72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70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34617-DDC7-914D-A4C0-2954FE59838C}" type="datetimeFigureOut">
              <a:t>07/02/2017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D8ED-D50E-D042-9BBB-5D770BE6F72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0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34617-DDC7-914D-A4C0-2954FE59838C}" type="datetimeFigureOut">
              <a:t>07/02/2017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D8ED-D50E-D042-9BBB-5D770BE6F72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6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34617-DDC7-914D-A4C0-2954FE59838C}" type="datetimeFigureOut">
              <a:t>07/02/2017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D8ED-D50E-D042-9BBB-5D770BE6F72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97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34617-DDC7-914D-A4C0-2954FE59838C}" type="datetimeFigureOut">
              <a:t>07/02/2017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D8ED-D50E-D042-9BBB-5D770BE6F72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3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34617-DDC7-914D-A4C0-2954FE59838C}" type="datetimeFigureOut">
              <a:t>07/02/2017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D8ED-D50E-D042-9BBB-5D770BE6F72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70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34617-DDC7-914D-A4C0-2954FE59838C}" type="datetimeFigureOut">
              <a:t>07/02/2017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D8ED-D50E-D042-9BBB-5D770BE6F72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2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34617-DDC7-914D-A4C0-2954FE59838C}" type="datetimeFigureOut">
              <a:t>07/02/2017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D8ED-D50E-D042-9BBB-5D770BE6F72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79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34617-DDC7-914D-A4C0-2954FE59838C}" type="datetimeFigureOut">
              <a:t>07/02/2017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D8ED-D50E-D042-9BBB-5D770BE6F72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88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34617-DDC7-914D-A4C0-2954FE59838C}" type="datetimeFigureOut">
              <a:t>07/02/2017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D8ED-D50E-D042-9BBB-5D770BE6F72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76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34617-DDC7-914D-A4C0-2954FE59838C}" type="datetimeFigureOut">
              <a:t>07/02/2017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D8ED-D50E-D042-9BBB-5D770BE6F72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60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34617-DDC7-914D-A4C0-2954FE59838C}" type="datetimeFigureOut">
              <a:t>07/02/2017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DD8ED-D50E-D042-9BBB-5D770BE6F72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32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American buildings</a:t>
            </a:r>
            <a:br>
              <a:rPr lang="en-US" dirty="0" smtClean="0"/>
            </a:br>
            <a:r>
              <a:rPr lang="en-US" dirty="0" smtClean="0"/>
              <a:t>of the turn of the century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5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922338"/>
            <a:ext cx="7874000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3146425" y="6324600"/>
            <a:ext cx="2868613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200" dirty="0">
                <a:latin typeface="Futura" charset="0"/>
                <a:cs typeface="+mn-cs"/>
              </a:rPr>
              <a:t>Union Station, Washington D.C., 1907</a:t>
            </a:r>
          </a:p>
        </p:txBody>
      </p:sp>
    </p:spTree>
    <p:extLst>
      <p:ext uri="{BB962C8B-B14F-4D97-AF65-F5344CB8AC3E}">
        <p14:creationId xmlns:p14="http://schemas.microsoft.com/office/powerpoint/2010/main" val="2537094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047750"/>
            <a:ext cx="6502400" cy="4762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1743" y="6098745"/>
            <a:ext cx="3321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400" dirty="0">
                <a:latin typeface="Futura" charset="0"/>
              </a:rPr>
              <a:t>Union Station, Washington D.C., 1907</a:t>
            </a:r>
          </a:p>
        </p:txBody>
      </p:sp>
    </p:spTree>
    <p:extLst>
      <p:ext uri="{BB962C8B-B14F-4D97-AF65-F5344CB8AC3E}">
        <p14:creationId xmlns:p14="http://schemas.microsoft.com/office/powerpoint/2010/main" val="415067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228600"/>
            <a:ext cx="7327900" cy="589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3284538" y="6307138"/>
            <a:ext cx="2606675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200">
                <a:latin typeface="Futura" charset="0"/>
                <a:cs typeface="+mn-cs"/>
              </a:rPr>
              <a:t>Grand Central Station, NYC, 1903</a:t>
            </a: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048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2667000" y="6248400"/>
            <a:ext cx="3795713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200">
                <a:latin typeface="Futura" charset="0"/>
                <a:cs typeface="+mn-cs"/>
              </a:rPr>
              <a:t>Grand Central Station Main Concourse, NYC, 1903</a:t>
            </a: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782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9388"/>
            <a:ext cx="4876800" cy="65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6391275" y="4343400"/>
            <a:ext cx="2219325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200">
                <a:latin typeface="Futura" charset="0"/>
                <a:cs typeface="+mn-cs"/>
              </a:rPr>
              <a:t>The Pierre (hotel), NYC,1930</a:t>
            </a: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334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nr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9" y="158750"/>
            <a:ext cx="4460875" cy="59478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2250" y="6270625"/>
            <a:ext cx="4117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Wainwright Building, 1891 (Louis Sullivan)</a:t>
            </a:r>
          </a:p>
        </p:txBody>
      </p:sp>
    </p:spTree>
    <p:extLst>
      <p:ext uri="{BB962C8B-B14F-4D97-AF65-F5344CB8AC3E}">
        <p14:creationId xmlns:p14="http://schemas.microsoft.com/office/powerpoint/2010/main" val="3987809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cago stock exchan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298587"/>
            <a:ext cx="4479017" cy="60037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6500" y="6341586"/>
            <a:ext cx="44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Chicago Stock Exchange, 1894 (Louis Sullivan) </a:t>
            </a:r>
          </a:p>
        </p:txBody>
      </p:sp>
    </p:spTree>
    <p:extLst>
      <p:ext uri="{BB962C8B-B14F-4D97-AF65-F5344CB8AC3E}">
        <p14:creationId xmlns:p14="http://schemas.microsoft.com/office/powerpoint/2010/main" val="2690526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152400"/>
            <a:ext cx="4781550" cy="610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3346450" y="6324600"/>
            <a:ext cx="2455863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200">
                <a:latin typeface="Futura" charset="0"/>
                <a:cs typeface="+mn-cs"/>
              </a:rPr>
              <a:t>Woolworth building, NYC, 1913</a:t>
            </a:r>
          </a:p>
        </p:txBody>
      </p:sp>
    </p:spTree>
    <p:extLst>
      <p:ext uri="{BB962C8B-B14F-4D97-AF65-F5344CB8AC3E}">
        <p14:creationId xmlns:p14="http://schemas.microsoft.com/office/powerpoint/2010/main" val="3545224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457200"/>
            <a:ext cx="7721600" cy="56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2971800" y="6324600"/>
            <a:ext cx="3221038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>
                <a:latin typeface="Futura" charset="0"/>
                <a:cs typeface="+mn-cs"/>
              </a:rPr>
              <a:t>Belvedere Castle, Central Park (built, 1869)</a:t>
            </a:r>
          </a:p>
        </p:txBody>
      </p:sp>
    </p:spTree>
    <p:extLst>
      <p:ext uri="{BB962C8B-B14F-4D97-AF65-F5344CB8AC3E}">
        <p14:creationId xmlns:p14="http://schemas.microsoft.com/office/powerpoint/2010/main" val="1891552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34988"/>
            <a:ext cx="8128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3400425" y="6415088"/>
            <a:ext cx="2343150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>
                <a:latin typeface="Futura" charset="0"/>
                <a:cs typeface="+mn-cs"/>
              </a:rPr>
              <a:t>Central Park, NYC, 1857-1873</a:t>
            </a: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488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eene an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1012825"/>
            <a:ext cx="4660900" cy="429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90827" y="5609709"/>
            <a:ext cx="1962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Queene Anne style</a:t>
            </a:r>
          </a:p>
        </p:txBody>
      </p:sp>
    </p:spTree>
    <p:extLst>
      <p:ext uri="{BB962C8B-B14F-4D97-AF65-F5344CB8AC3E}">
        <p14:creationId xmlns:p14="http://schemas.microsoft.com/office/powerpoint/2010/main" val="3452672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0" y="101600"/>
            <a:ext cx="1936750" cy="652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950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25" y="1049338"/>
            <a:ext cx="63500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3429000" y="6096000"/>
            <a:ext cx="234315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>
                <a:latin typeface="Futura" charset="0"/>
                <a:cs typeface="+mn-cs"/>
              </a:rPr>
              <a:t>Central Park, NYC, 1857-1873</a:t>
            </a:r>
          </a:p>
        </p:txBody>
      </p:sp>
    </p:spTree>
    <p:extLst>
      <p:ext uri="{BB962C8B-B14F-4D97-AF65-F5344CB8AC3E}">
        <p14:creationId xmlns:p14="http://schemas.microsoft.com/office/powerpoint/2010/main" val="1067805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81000"/>
            <a:ext cx="8331200" cy="554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2955925" y="6248400"/>
            <a:ext cx="3252788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200">
                <a:latin typeface="Futura" charset="0"/>
                <a:cs typeface="+mn-cs"/>
              </a:rPr>
              <a:t>Central Park, NYC, Bethesda Fountain,1873</a:t>
            </a:r>
          </a:p>
        </p:txBody>
      </p:sp>
    </p:spTree>
    <p:extLst>
      <p:ext uri="{BB962C8B-B14F-4D97-AF65-F5344CB8AC3E}">
        <p14:creationId xmlns:p14="http://schemas.microsoft.com/office/powerpoint/2010/main" val="3742185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266700"/>
            <a:ext cx="7975600" cy="598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3400425" y="6400800"/>
            <a:ext cx="234315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>
                <a:latin typeface="Futura" charset="0"/>
                <a:cs typeface="+mn-cs"/>
              </a:rPr>
              <a:t>Central Park, NYC, 1857-1873</a:t>
            </a: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460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524000"/>
            <a:ext cx="508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3371850" y="5715000"/>
            <a:ext cx="234315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>
                <a:latin typeface="Futura" charset="0"/>
                <a:cs typeface="+mn-cs"/>
              </a:rPr>
              <a:t>Central Park, NYC, 1857-1873</a:t>
            </a: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32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041400"/>
            <a:ext cx="635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276600" y="6103938"/>
            <a:ext cx="25288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200">
                <a:latin typeface="Futura" charset="0"/>
              </a:rPr>
              <a:t>Stimson House, Los Angeles, 1891</a:t>
            </a:r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3409724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952500"/>
            <a:ext cx="8255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3368675" y="6092825"/>
            <a:ext cx="24066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200">
                <a:latin typeface="Futura" charset="0"/>
              </a:rPr>
              <a:t>Buhl Mansion, Sharon, PA, 1891  </a:t>
            </a:r>
          </a:p>
        </p:txBody>
      </p:sp>
    </p:spTree>
    <p:extLst>
      <p:ext uri="{BB962C8B-B14F-4D97-AF65-F5344CB8AC3E}">
        <p14:creationId xmlns:p14="http://schemas.microsoft.com/office/powerpoint/2010/main" val="775187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944688"/>
            <a:ext cx="5080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3514725" y="5619750"/>
            <a:ext cx="20193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200">
                <a:latin typeface="Futura" charset="0"/>
                <a:ea typeface="ＭＳ Ｐゴシック" charset="0"/>
              </a:rPr>
              <a:t>Venice, California, ca 1907</a:t>
            </a:r>
            <a:endParaRPr lang="fr-FR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309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890588"/>
            <a:ext cx="6565900" cy="5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586163" y="6234113"/>
            <a:ext cx="190023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200">
                <a:latin typeface="Futura" charset="0"/>
                <a:ea typeface="ＭＳ Ｐゴシック" charset="0"/>
              </a:rPr>
              <a:t>Venice, California, 1909</a:t>
            </a:r>
            <a:endParaRPr lang="fr-FR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689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124200" y="6262688"/>
            <a:ext cx="2830513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>
                <a:latin typeface="Futura" charset="0"/>
                <a:ea typeface="ＭＳ Ｐゴシック" charset="0"/>
              </a:rPr>
              <a:t>Columbian Exposition, Chicago, 1893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152400"/>
            <a:ext cx="7620000" cy="599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708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228600"/>
            <a:ext cx="7416800" cy="585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124200" y="6262688"/>
            <a:ext cx="2830513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>
                <a:latin typeface="Futura" charset="0"/>
                <a:ea typeface="ＭＳ Ｐゴシック" charset="0"/>
              </a:rPr>
              <a:t>Columbian Exposition, Chicago, 1893</a:t>
            </a:r>
          </a:p>
        </p:txBody>
      </p:sp>
    </p:spTree>
    <p:extLst>
      <p:ext uri="{BB962C8B-B14F-4D97-AF65-F5344CB8AC3E}">
        <p14:creationId xmlns:p14="http://schemas.microsoft.com/office/powerpoint/2010/main" val="305080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metropolitan-museum-art.jpg                                    00052E6ADisque                         BF75215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57200"/>
            <a:ext cx="35052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3" descr="Museum_of_Fine_Arts_#48D258.jpg                                00052E6ADisque                         BF752155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713163"/>
            <a:ext cx="457200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 descr="the_art_institute_of#48D262.jpg                                00052E6ADisque                         BF752155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381000"/>
            <a:ext cx="344805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 descr="7a4200739051339arc_pht.jpg                                     00052E6ADisque                         BF752155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3484563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1365250" y="3032125"/>
            <a:ext cx="17129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000">
                <a:cs typeface="+mn-cs"/>
              </a:rPr>
              <a:t>Art Institute of Chicago, 1893</a:t>
            </a: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5172075" y="3124200"/>
            <a:ext cx="28289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fr-FR" sz="1000">
                <a:cs typeface="+mn-cs"/>
              </a:rPr>
              <a:t>Metropolitan Museum of Art, New York City, 1874</a:t>
            </a:r>
            <a:endParaRPr lang="fr-FR">
              <a:cs typeface="+mn-cs"/>
            </a:endParaRP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1247775" y="6477000"/>
            <a:ext cx="19526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fr-FR" sz="1000">
                <a:cs typeface="+mn-cs"/>
              </a:rPr>
              <a:t>Philadelphia Museum of Art, 1876</a:t>
            </a: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5834063" y="6454775"/>
            <a:ext cx="20145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fr-FR" sz="1000">
                <a:cs typeface="+mn-cs"/>
              </a:rPr>
              <a:t>Boston  Museum of Fine Arts, 1870</a:t>
            </a: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097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172</Words>
  <Application>Microsoft Macintosh PowerPoint</Application>
  <PresentationFormat>Présentation à l'écran (4:3)</PresentationFormat>
  <Paragraphs>26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9" baseType="lpstr">
      <vt:lpstr>Calibri</vt:lpstr>
      <vt:lpstr>Futura</vt:lpstr>
      <vt:lpstr>ＭＳ Ｐゴシック</vt:lpstr>
      <vt:lpstr>Arial</vt:lpstr>
      <vt:lpstr>Office Theme</vt:lpstr>
      <vt:lpstr>American buildings of the turn of the century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CNRS-NYU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Architecture</dc:title>
  <dc:creator>Anonyme Anonyme</dc:creator>
  <cp:lastModifiedBy>Jean Kempf</cp:lastModifiedBy>
  <cp:revision>12</cp:revision>
  <dcterms:created xsi:type="dcterms:W3CDTF">2014-11-01T11:46:33Z</dcterms:created>
  <dcterms:modified xsi:type="dcterms:W3CDTF">2017-02-07T21:47:55Z</dcterms:modified>
</cp:coreProperties>
</file>