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586"/>
  </p:normalViewPr>
  <p:slideViewPr>
    <p:cSldViewPr snapToGrid="0" snapToObjects="1" showGuides="1">
      <p:cViewPr varScale="1">
        <p:scale>
          <a:sx n="102" d="100"/>
          <a:sy n="102" d="100"/>
        </p:scale>
        <p:origin x="20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72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51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60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2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28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5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1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67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66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44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7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5994-DE47-2643-B6E7-A5F50EBEBDFE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1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4668" y="2735108"/>
            <a:ext cx="949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The long 20th </a:t>
            </a:r>
            <a:r>
              <a:rPr lang="fr-FR" sz="3600" dirty="0" err="1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century</a:t>
            </a:r>
            <a:r>
              <a:rPr lang="fr-FR" sz="3600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 in the United States</a:t>
            </a:r>
            <a:endParaRPr lang="fr-FR" sz="3600" dirty="0">
              <a:latin typeface="Hiragino Mincho Pro W3" charset="-128"/>
              <a:ea typeface="Hiragino Mincho Pro W3" charset="-128"/>
              <a:cs typeface="Hiragino Mincho Pro W3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86133" y="2624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29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fr-FR" sz="3600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#1. </a:t>
            </a:r>
            <a:r>
              <a:rPr lang="en-GB" sz="3600" b="1" dirty="0">
                <a:latin typeface="Hiragino Mincho Pro W3" charset="-128"/>
                <a:ea typeface="Hiragino Mincho Pro W3" charset="-128"/>
                <a:cs typeface="Hiragino Mincho Pro W3" charset="-128"/>
              </a:rPr>
              <a:t>The Turn of the Century: revolt and reform (1890s-1917)</a:t>
            </a:r>
            <a:r>
              <a:rPr lang="fr-FR" sz="3600" dirty="0" smtClean="0">
                <a:effectLst/>
                <a:latin typeface="Hiragino Mincho Pro W3" charset="-128"/>
                <a:ea typeface="Hiragino Mincho Pro W3" charset="-128"/>
                <a:cs typeface="Hiragino Mincho Pro W3" charset="-128"/>
              </a:rPr>
              <a:t> </a:t>
            </a:r>
            <a:r>
              <a:rPr lang="fr-FR" sz="3600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/>
            </a:r>
            <a:br>
              <a:rPr lang="fr-FR" sz="3600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Social forces at </a:t>
            </a:r>
            <a:r>
              <a:rPr lang="fr-FR" dirty="0" err="1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play</a:t>
            </a:r>
            <a:endParaRPr lang="fr-FR" dirty="0" smtClean="0">
              <a:latin typeface="Hiragino Mincho Pro W3" charset="-128"/>
              <a:ea typeface="Hiragino Mincho Pro W3" charset="-128"/>
              <a:cs typeface="Hiragino Mincho Pro W3" charset="-128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fr-FR" dirty="0" err="1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Industry</a:t>
            </a:r>
            <a:endParaRPr lang="fr-FR" dirty="0" smtClean="0">
              <a:latin typeface="Hiragino Mincho Pro W3" charset="-128"/>
              <a:ea typeface="Hiragino Mincho Pro W3" charset="-128"/>
              <a:cs typeface="Hiragino Mincho Pro W3" charset="-128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fr-FR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Immigration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Cities</a:t>
            </a:r>
            <a:endParaRPr lang="fr-FR" dirty="0" smtClean="0">
              <a:latin typeface="Hiragino Mincho Pro W3" charset="-128"/>
              <a:ea typeface="Hiragino Mincho Pro W3" charset="-128"/>
              <a:cs typeface="Hiragino Mincho Pro W3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Populism</a:t>
            </a:r>
            <a:r>
              <a:rPr lang="fr-FR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 and </a:t>
            </a:r>
            <a:r>
              <a:rPr lang="fr-FR" dirty="0" err="1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Progressivism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The Price of the Gilded Age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The plight of the farmers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The Progressive movement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772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47</Words>
  <Application>Microsoft Macintosh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Hiragino Mincho Pro W3</vt:lpstr>
      <vt:lpstr>Arial</vt:lpstr>
      <vt:lpstr>Thème Office</vt:lpstr>
      <vt:lpstr>Présentation PowerPoint</vt:lpstr>
      <vt:lpstr>#1. The Turn of the Century: revolt and reform (1890s-1917)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Kempf</dc:creator>
  <cp:lastModifiedBy>Jean Kempf</cp:lastModifiedBy>
  <cp:revision>12</cp:revision>
  <dcterms:created xsi:type="dcterms:W3CDTF">2017-01-31T17:13:28Z</dcterms:created>
  <dcterms:modified xsi:type="dcterms:W3CDTF">2017-09-27T11:06:48Z</dcterms:modified>
</cp:coreProperties>
</file>