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56" d="100"/>
          <a:sy n="56" d="100"/>
        </p:scale>
        <p:origin x="-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1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5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2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2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1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1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0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6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0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EDF35-00FC-8143-B500-3E48FCDC416E}" type="datetimeFigureOut">
              <a:t>03/03/15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FAA49-9494-2645-B761-B0D26BD2A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8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Freedom/s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Origins of the American idea of freedom</a:t>
            </a:r>
          </a:p>
          <a:p>
            <a:pPr lvl="1"/>
            <a:r>
              <a:rPr lang="en-US"/>
              <a:t>The religious origins</a:t>
            </a:r>
          </a:p>
          <a:p>
            <a:pPr lvl="2"/>
            <a:r>
              <a:rPr lang="en-US"/>
              <a:t>Dissent from established churches</a:t>
            </a:r>
          </a:p>
          <a:p>
            <a:pPr lvl="2"/>
            <a:r>
              <a:rPr lang="en-US"/>
              <a:t>Not toleration at the beginning, then pragmatic buildup of religious toleration/coexistence</a:t>
            </a:r>
          </a:p>
          <a:p>
            <a:pPr lvl="1"/>
            <a:r>
              <a:rPr lang="en-US"/>
              <a:t>The philosophical origins</a:t>
            </a:r>
          </a:p>
          <a:p>
            <a:pPr lvl="2"/>
            <a:r>
              <a:rPr lang="en-US"/>
              <a:t>18</a:t>
            </a:r>
            <a:r>
              <a:rPr lang="en-US" baseline="30000"/>
              <a:t>th</a:t>
            </a:r>
            <a:r>
              <a:rPr lang="en-US"/>
              <a:t> century: republicanism (freedom to) &amp; liberalism (freedom from) overlap </a:t>
            </a:r>
          </a:p>
          <a:p>
            <a:pPr lvl="1"/>
            <a:r>
              <a:rPr lang="en-US"/>
              <a:t>Evolution:</a:t>
            </a:r>
          </a:p>
          <a:p>
            <a:pPr lvl="2"/>
            <a:r>
              <a:rPr lang="en-US"/>
              <a:t>19</a:t>
            </a:r>
            <a:r>
              <a:rPr lang="en-US" baseline="30000"/>
              <a:t>th</a:t>
            </a:r>
            <a:r>
              <a:rPr lang="en-US"/>
              <a:t> century: triumph of liberalism (economic rights) (next§)</a:t>
            </a:r>
          </a:p>
          <a:p>
            <a:pPr lvl="2"/>
            <a:r>
              <a:rPr lang="en-US"/>
              <a:t>20</a:t>
            </a:r>
            <a:r>
              <a:rPr lang="en-US" baseline="30000"/>
              <a:t>th</a:t>
            </a:r>
            <a:r>
              <a:rPr lang="en-US"/>
              <a:t> century: freedom as </a:t>
            </a:r>
            <a:r>
              <a:rPr lang="fr-FR"/>
              <a:t>« rights », from « the people »; to « people as individuals », to companies as people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57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Economic freedom and its discontents</a:t>
            </a:r>
          </a:p>
          <a:p>
            <a:pPr lvl="1"/>
            <a:r>
              <a:rPr lang="en-US"/>
              <a:t>Concept emerges in the 19</a:t>
            </a:r>
            <a:r>
              <a:rPr lang="en-US" baseline="30000"/>
              <a:t>th</a:t>
            </a:r>
            <a:r>
              <a:rPr lang="en-US"/>
              <a:t> century</a:t>
            </a:r>
          </a:p>
          <a:p>
            <a:pPr lvl="1"/>
            <a:r>
              <a:rPr lang="en-US"/>
              <a:t>A revolution that overshadows the other freedoms</a:t>
            </a:r>
          </a:p>
          <a:p>
            <a:pPr lvl="1"/>
            <a:r>
              <a:rPr lang="en-US"/>
              <a:t>The confusion of the issues of slavery and labor</a:t>
            </a:r>
          </a:p>
          <a:p>
            <a:pPr lvl="1"/>
            <a:r>
              <a:rPr lang="en-US"/>
              <a:t>The political reaction at the end of the century</a:t>
            </a:r>
          </a:p>
        </p:txBody>
      </p:sp>
    </p:spTree>
    <p:extLst>
      <p:ext uri="{BB962C8B-B14F-4D97-AF65-F5344CB8AC3E}">
        <p14:creationId xmlns:p14="http://schemas.microsoft.com/office/powerpoint/2010/main" val="256539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Freedom as identity in the 20</a:t>
            </a:r>
            <a:r>
              <a:rPr lang="en-US" baseline="30000"/>
              <a:t>th</a:t>
            </a:r>
            <a:r>
              <a:rPr lang="en-US"/>
              <a:t> century</a:t>
            </a:r>
          </a:p>
          <a:p>
            <a:pPr lvl="1"/>
            <a:r>
              <a:rPr lang="en-US"/>
              <a:t>Race defines the limits of freedom (first 2 decades of the 20</a:t>
            </a:r>
            <a:r>
              <a:rPr lang="en-US" baseline="30000"/>
              <a:t>th</a:t>
            </a:r>
            <a:r>
              <a:rPr lang="en-US"/>
              <a:t> century)</a:t>
            </a:r>
          </a:p>
          <a:p>
            <a:pPr lvl="1"/>
            <a:r>
              <a:rPr lang="en-US"/>
              <a:t>(civil rights movement &amp; strengthening of rights of individuals)</a:t>
            </a:r>
          </a:p>
          <a:p>
            <a:pPr lvl="1"/>
            <a:r>
              <a:rPr lang="en-US"/>
              <a:t>Conservative freedom emerges (1960s)</a:t>
            </a:r>
          </a:p>
          <a:p>
            <a:pPr lvl="1"/>
            <a:r>
              <a:rPr lang="en-US"/>
              <a:t>Freedom according to the </a:t>
            </a:r>
            <a:r>
              <a:rPr lang="fr-FR"/>
              <a:t>« neo-cons » (1970s-2000s)</a:t>
            </a:r>
          </a:p>
          <a:p>
            <a:pPr lvl="1"/>
            <a:r>
              <a:rPr lang="fr-FR"/>
              <a:t>Contemporary freedom issues (the return of old fault lines)</a:t>
            </a:r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35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151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Freedom/s</vt:lpstr>
      <vt:lpstr>PowerPoint Presentation</vt:lpstr>
      <vt:lpstr>PowerPoint Presentation</vt:lpstr>
    </vt:vector>
  </TitlesOfParts>
  <Company>CNRS-NYU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Freedom/s</dc:title>
  <dc:creator>Jean Kempf</dc:creator>
  <cp:lastModifiedBy>Jean Kempf</cp:lastModifiedBy>
  <cp:revision>5</cp:revision>
  <dcterms:created xsi:type="dcterms:W3CDTF">2015-03-03T14:17:45Z</dcterms:created>
  <dcterms:modified xsi:type="dcterms:W3CDTF">2015-03-03T17:11:39Z</dcterms:modified>
</cp:coreProperties>
</file>